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11"/>
  </p:handoutMasterIdLst>
  <p:sldIdLst>
    <p:sldId id="273" r:id="rId3"/>
    <p:sldId id="274" r:id="rId4"/>
    <p:sldId id="276" r:id="rId5"/>
    <p:sldId id="258" r:id="rId6"/>
    <p:sldId id="260" r:id="rId7"/>
    <p:sldId id="261" r:id="rId8"/>
    <p:sldId id="262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hiv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1" autoAdjust="0"/>
    <p:restoredTop sz="96024" autoAdjust="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07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195D8-45A8-483C-8D64-A47EB5D46ACA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7B921-F332-4C45-9331-6A73EA35A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1EE5-7036-4A37-9D1A-69DFA5E219C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2846-AB24-44BA-91C2-AC9044B15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1EE5-7036-4A37-9D1A-69DFA5E219C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2846-AB24-44BA-91C2-AC9044B15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1EE5-7036-4A37-9D1A-69DFA5E219C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2846-AB24-44BA-91C2-AC9044B15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1EE5-7036-4A37-9D1A-69DFA5E219C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2846-AB24-44BA-91C2-AC9044B15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1EE5-7036-4A37-9D1A-69DFA5E219C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2846-AB24-44BA-91C2-AC9044B15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1EE5-7036-4A37-9D1A-69DFA5E219C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2846-AB24-44BA-91C2-AC9044B15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1EE5-7036-4A37-9D1A-69DFA5E219C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2846-AB24-44BA-91C2-AC9044B15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1EE5-7036-4A37-9D1A-69DFA5E219C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2846-AB24-44BA-91C2-AC9044B15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1EE5-7036-4A37-9D1A-69DFA5E219C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2846-AB24-44BA-91C2-AC9044B15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1EE5-7036-4A37-9D1A-69DFA5E219C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2846-AB24-44BA-91C2-AC9044B15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1EE5-7036-4A37-9D1A-69DFA5E219C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2846-AB24-44BA-91C2-AC9044B15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1EE5-7036-4A37-9D1A-69DFA5E219C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2846-AB24-44BA-91C2-AC9044B15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91EE5-7036-4A37-9D1A-69DFA5E219C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42846-AB24-44BA-91C2-AC9044B15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3214686"/>
            <a:ext cx="8215370" cy="2928958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8405842" cy="321471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Они защищали Родину </a:t>
            </a:r>
            <a:endParaRPr lang="ru-RU" sz="54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428604"/>
            <a:ext cx="8337452" cy="5929354"/>
          </a:xfrm>
        </p:spPr>
        <p:txBody>
          <a:bodyPr>
            <a:normAutofit/>
          </a:bodyPr>
          <a:lstStyle/>
          <a:p>
            <a:r>
              <a:rPr lang="ru-RU" dirty="0" smtClean="0"/>
              <a:t>    Мы понимаем, что когда-то</a:t>
            </a:r>
            <a:br>
              <a:rPr lang="ru-RU" dirty="0" smtClean="0"/>
            </a:br>
            <a:r>
              <a:rPr lang="ru-RU" dirty="0" smtClean="0"/>
              <a:t>    Придут совсем другие даты.</a:t>
            </a:r>
            <a:br>
              <a:rPr lang="ru-RU" dirty="0" smtClean="0"/>
            </a:br>
            <a:r>
              <a:rPr lang="ru-RU" dirty="0" smtClean="0"/>
              <a:t>    Не будет больше ветеранов. </a:t>
            </a:r>
            <a:br>
              <a:rPr lang="ru-RU" dirty="0" smtClean="0"/>
            </a:br>
            <a:r>
              <a:rPr lang="ru-RU" dirty="0" smtClean="0"/>
              <a:t>    Их не останется в живых.</a:t>
            </a:r>
          </a:p>
          <a:p>
            <a:r>
              <a:rPr lang="ru-RU" dirty="0" smtClean="0"/>
              <a:t>    Ни рядовых, ни офицеров,</a:t>
            </a:r>
            <a:br>
              <a:rPr lang="ru-RU" dirty="0" smtClean="0"/>
            </a:br>
            <a:r>
              <a:rPr lang="ru-RU" dirty="0" smtClean="0"/>
              <a:t>    Ни покалеченных, ни целых,</a:t>
            </a:r>
            <a:br>
              <a:rPr lang="ru-RU" dirty="0" smtClean="0"/>
            </a:br>
            <a:r>
              <a:rPr lang="ru-RU" dirty="0" smtClean="0"/>
              <a:t>    Ни благородных генералов,</a:t>
            </a:r>
            <a:br>
              <a:rPr lang="ru-RU" dirty="0" smtClean="0"/>
            </a:br>
            <a:r>
              <a:rPr lang="ru-RU" dirty="0" smtClean="0"/>
              <a:t>    Ни бывших зеков рот штрафных.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Кто им потом придет на смену?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Кого придется звать на сцену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Чтоб окружить своей заботой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Когда нагрянет юбилей?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Подряд уходят ветераны.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Им обдувает ветер раны,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Их ордена лежат забыты,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А имена горят сильней…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Arhiv\Desktop\лен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71480"/>
            <a:ext cx="3643338" cy="2428892"/>
          </a:xfrm>
          <a:prstGeom prst="rect">
            <a:avLst/>
          </a:prstGeom>
          <a:noFill/>
        </p:spPr>
      </p:pic>
      <p:pic>
        <p:nvPicPr>
          <p:cNvPr id="4" name="Рисунок 3" descr="http://www.adminlmr.ru/images/70yea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357562"/>
            <a:ext cx="3429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9.10.2010 (2).t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357167"/>
            <a:ext cx="3929090" cy="61436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9124" y="1214422"/>
            <a:ext cx="4336925" cy="52864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432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Родился 26 января 1926 года в селе Нагутском Минераловодского района в крестьянской семье. </a:t>
            </a:r>
          </a:p>
          <a:p>
            <a:pPr indent="432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 В 1944 году добровольцем ушел на фронт                  и находился в действующей армии до 9 мая 1945 года. Принимал участие  в освобождении Польши, Германии. Был ранен. </a:t>
            </a:r>
          </a:p>
          <a:p>
            <a:pPr indent="432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В 1958 году был направлен на работу                                                         в Левокумский район ответственным секретарем газеты «За социалистическое животноводство», затем назначен директором Владимировской </a:t>
            </a:r>
            <a:r>
              <a:rPr lang="ru-RU" sz="1400" dirty="0" smtClean="0"/>
              <a:t>       восьмилетней </a:t>
            </a:r>
            <a:r>
              <a:rPr lang="ru-RU" sz="1400" dirty="0" smtClean="0"/>
              <a:t>школы. </a:t>
            </a:r>
          </a:p>
          <a:p>
            <a:pPr indent="432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С 1967-1985 директор Левокумской средней общеобразовательной школы № 1. Автор книги «Повесть о Левокумье». </a:t>
            </a:r>
          </a:p>
          <a:p>
            <a:pPr indent="432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Создатель  историко-краеведческого музея </a:t>
            </a:r>
            <a:r>
              <a:rPr lang="ru-RU" sz="1400" dirty="0" smtClean="0"/>
              <a:t>                                                                                        в </a:t>
            </a:r>
            <a:r>
              <a:rPr lang="ru-RU" sz="1400" dirty="0" smtClean="0"/>
              <a:t>Левокумском районе.                 </a:t>
            </a:r>
          </a:p>
          <a:p>
            <a:pPr indent="432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Награжден орденом Отечественной войны </a:t>
            </a:r>
            <a:r>
              <a:rPr lang="ru-RU" sz="1400" dirty="0" smtClean="0"/>
              <a:t>                                                                                                           </a:t>
            </a:r>
            <a:r>
              <a:rPr lang="en-US" sz="1400" dirty="0" smtClean="0"/>
              <a:t>I </a:t>
            </a:r>
            <a:r>
              <a:rPr lang="ru-RU" sz="1400" dirty="0" smtClean="0"/>
              <a:t>степени, медалями «За взятие Берлина», «За </a:t>
            </a:r>
            <a:r>
              <a:rPr lang="ru-RU" sz="1400" dirty="0" smtClean="0"/>
              <a:t>освобождение </a:t>
            </a:r>
            <a:r>
              <a:rPr lang="ru-RU" sz="1400" dirty="0" smtClean="0"/>
              <a:t>Варшавы», «За боевые заслуги», «За </a:t>
            </a:r>
            <a:r>
              <a:rPr lang="ru-RU" sz="1400" dirty="0" smtClean="0"/>
              <a:t>боевые </a:t>
            </a:r>
            <a:r>
              <a:rPr lang="ru-RU" sz="1400" dirty="0" smtClean="0"/>
              <a:t>заслуги перед Ставропольским краем». </a:t>
            </a:r>
            <a:r>
              <a:rPr lang="ru-RU" sz="1400" dirty="0" smtClean="0"/>
              <a:t>Почетный  </a:t>
            </a:r>
            <a:r>
              <a:rPr lang="ru-RU" sz="1400" dirty="0" smtClean="0"/>
              <a:t>гражданин Левокумского района. </a:t>
            </a:r>
          </a:p>
          <a:p>
            <a:pPr indent="432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Умер 5 октября 2011 года.</a:t>
            </a:r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4810" y="214290"/>
            <a:ext cx="4552969" cy="10715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Ясинов</a:t>
            </a:r>
            <a:br>
              <a:rPr lang="ru-RU" sz="3200" dirty="0" smtClean="0"/>
            </a:br>
            <a:r>
              <a:rPr lang="ru-RU" sz="3200" dirty="0" smtClean="0"/>
              <a:t>Василий Родионович</a:t>
            </a:r>
            <a:endParaRPr lang="ru-RU" sz="3200" dirty="0"/>
          </a:p>
        </p:txBody>
      </p:sp>
    </p:spTree>
  </p:cSld>
  <p:clrMapOvr>
    <a:masterClrMapping/>
  </p:clrMapOvr>
  <p:transition spd="slow" advClick="0" advTm="1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6.05.2000 (4).t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7" y="357166"/>
            <a:ext cx="4554504" cy="60007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628" y="1857364"/>
            <a:ext cx="3786214" cy="4143404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1500" dirty="0" smtClean="0"/>
              <a:t>Родился  1925 году в селе </a:t>
            </a:r>
            <a:r>
              <a:rPr lang="ru-RU" sz="1500" dirty="0" smtClean="0"/>
              <a:t>Величаевском  </a:t>
            </a:r>
            <a:r>
              <a:rPr lang="ru-RU" sz="1500" dirty="0" smtClean="0"/>
              <a:t>Левокумского района Ставропольского края. В 1943 году призван в ряды РККА. Награжден медалью «За отвагу». </a:t>
            </a:r>
            <a:r>
              <a:rPr lang="ru-RU" sz="1500" dirty="0" smtClean="0"/>
              <a:t> </a:t>
            </a:r>
            <a:r>
              <a:rPr lang="ru-RU" sz="1500" dirty="0" smtClean="0"/>
              <a:t>                        </a:t>
            </a:r>
            <a:r>
              <a:rPr lang="ru-RU" sz="1500" dirty="0" smtClean="0"/>
              <a:t>13 </a:t>
            </a:r>
            <a:r>
              <a:rPr lang="ru-RU" sz="1500" dirty="0" smtClean="0"/>
              <a:t>января 1944 года погиб под Керчью.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Архивный  отдел администрации Левокумского муниципального района </a:t>
            </a:r>
            <a:r>
              <a:rPr lang="ru-RU" dirty="0" smtClean="0">
                <a:latin typeface="Monotype Corsiva" pitchFamily="66" charset="0"/>
                <a:cs typeface="Miriam" pitchFamily="34" charset="-79"/>
              </a:rPr>
              <a:t>Ф.97.Оп.1.Д.286.Л.43.</a:t>
            </a:r>
            <a:endParaRPr lang="ru-RU" dirty="0">
              <a:latin typeface="Monotype Corsiva" pitchFamily="66" charset="0"/>
              <a:cs typeface="Miriam" pitchFamily="34" charset="-79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285728"/>
            <a:ext cx="4191000" cy="1500198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Заворотынский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Михаил Иванович</a:t>
            </a:r>
            <a:endParaRPr lang="ru-R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 advClick="0" advTm="1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8.12.t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7" y="357167"/>
            <a:ext cx="4071967" cy="61436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1600201"/>
            <a:ext cx="4194048" cy="49006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Родился в селе Петровском  (Светлоград). В 1943 году </a:t>
            </a:r>
            <a:r>
              <a:rPr lang="ru-RU" dirty="0" smtClean="0"/>
              <a:t>призван </a:t>
            </a:r>
            <a:r>
              <a:rPr lang="ru-RU" dirty="0" smtClean="0"/>
              <a:t>в РККА в 320-ю стрелковую дивизию.  Воевал  на Украине, </a:t>
            </a:r>
            <a:r>
              <a:rPr lang="ru-RU" dirty="0" smtClean="0"/>
              <a:t>Молдавии, Румынии </a:t>
            </a:r>
            <a:r>
              <a:rPr lang="ru-RU" dirty="0" smtClean="0"/>
              <a:t>и </a:t>
            </a:r>
            <a:r>
              <a:rPr lang="ru-RU" dirty="0" smtClean="0"/>
              <a:t>Чехословакии. </a:t>
            </a:r>
            <a:r>
              <a:rPr lang="ru-RU" dirty="0" smtClean="0"/>
              <a:t>Имеет медали « За отвагу», «За оборону Кавказа» ,«За боевые заслуги» и </a:t>
            </a:r>
            <a:r>
              <a:rPr lang="ru-RU" dirty="0" smtClean="0"/>
              <a:t>орден </a:t>
            </a:r>
            <a:r>
              <a:rPr lang="ru-RU" dirty="0" smtClean="0"/>
              <a:t>Отечественной войны  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 smtClean="0"/>
              <a:t>степени. После войны был направлен в Левокумский район. </a:t>
            </a:r>
            <a:r>
              <a:rPr lang="ru-RU" dirty="0" smtClean="0"/>
              <a:t>Долги</a:t>
            </a:r>
            <a:r>
              <a:rPr lang="ru-RU" dirty="0" smtClean="0"/>
              <a:t>е</a:t>
            </a:r>
            <a:r>
              <a:rPr lang="ru-RU" dirty="0" smtClean="0"/>
              <a:t> </a:t>
            </a:r>
            <a:r>
              <a:rPr lang="ru-RU" dirty="0" smtClean="0"/>
              <a:t>годы был директором </a:t>
            </a:r>
            <a:r>
              <a:rPr lang="ru-RU" dirty="0" err="1" smtClean="0"/>
              <a:t>Новокумской</a:t>
            </a:r>
            <a:r>
              <a:rPr lang="ru-RU" dirty="0" smtClean="0"/>
              <a:t> </a:t>
            </a:r>
            <a:r>
              <a:rPr lang="ru-RU" dirty="0" smtClean="0"/>
              <a:t>средней школы.</a:t>
            </a:r>
            <a:r>
              <a:rPr lang="ru-RU" dirty="0" smtClean="0">
                <a:latin typeface="Monotype Corsiva" pitchFamily="66" charset="0"/>
                <a:cs typeface="Miriam" pitchFamily="34" charset="-79"/>
              </a:rPr>
              <a:t> </a:t>
            </a:r>
          </a:p>
          <a:p>
            <a:endParaRPr lang="ru-RU" dirty="0" smtClean="0">
              <a:latin typeface="Monotype Corsiva" pitchFamily="66" charset="0"/>
              <a:cs typeface="Miriam" pitchFamily="34" charset="-79"/>
            </a:endParaRPr>
          </a:p>
          <a:p>
            <a:endParaRPr lang="ru-RU" dirty="0" smtClean="0">
              <a:latin typeface="Monotype Corsiva" pitchFamily="66" charset="0"/>
              <a:cs typeface="Miriam" pitchFamily="34" charset="-79"/>
            </a:endParaRPr>
          </a:p>
          <a:p>
            <a:r>
              <a:rPr lang="ru-RU" dirty="0" smtClean="0">
                <a:latin typeface="Monotype Corsiva" pitchFamily="66" charset="0"/>
              </a:rPr>
              <a:t>Архивный  отдел администрации Левокумского муниципального  района </a:t>
            </a:r>
            <a:r>
              <a:rPr lang="ru-RU" dirty="0" smtClean="0">
                <a:latin typeface="Monotype Corsiva" pitchFamily="66" charset="0"/>
                <a:cs typeface="Miriam" pitchFamily="34" charset="-79"/>
              </a:rPr>
              <a:t>Ф.97.Оп.1.Д.2296Л.37.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4810" y="457200"/>
            <a:ext cx="4548191" cy="75722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Савченко </a:t>
            </a:r>
            <a:br>
              <a:rPr lang="ru-RU" sz="3200" dirty="0" smtClean="0"/>
            </a:br>
            <a:r>
              <a:rPr lang="ru-RU" sz="3200" dirty="0" smtClean="0"/>
              <a:t>Николай Иванович</a:t>
            </a:r>
            <a:endParaRPr lang="ru-RU" sz="3200" dirty="0"/>
          </a:p>
        </p:txBody>
      </p:sp>
    </p:spTree>
  </p:cSld>
  <p:clrMapOvr>
    <a:masterClrMapping/>
  </p:clrMapOvr>
  <p:transition spd="slow" advClick="0" advTm="1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.11.t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357167"/>
            <a:ext cx="4071967" cy="61436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1600200"/>
            <a:ext cx="4194048" cy="48291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Уроженец села  Левокумского Левокумского района Ставропольского края . С мая  1942 </a:t>
            </a:r>
            <a:r>
              <a:rPr lang="ru-RU" dirty="0" smtClean="0"/>
              <a:t>году призван </a:t>
            </a:r>
            <a:r>
              <a:rPr lang="ru-RU" dirty="0" smtClean="0"/>
              <a:t>в </a:t>
            </a:r>
            <a:r>
              <a:rPr lang="ru-RU" dirty="0" smtClean="0"/>
              <a:t>действующую армию.  В июне </a:t>
            </a:r>
            <a:r>
              <a:rPr lang="ru-RU" dirty="0" smtClean="0"/>
              <a:t>1942 года получил ранение. </a:t>
            </a:r>
            <a:r>
              <a:rPr lang="ru-RU" dirty="0" smtClean="0"/>
              <a:t>Мобилизован.  Долгие годы был </a:t>
            </a:r>
            <a:r>
              <a:rPr lang="ru-RU" dirty="0" smtClean="0"/>
              <a:t>руководителем </a:t>
            </a:r>
            <a:r>
              <a:rPr lang="ru-RU" dirty="0" smtClean="0"/>
              <a:t> совхоза </a:t>
            </a:r>
            <a:r>
              <a:rPr lang="ru-RU" dirty="0" smtClean="0"/>
              <a:t>«Октябрьский».</a:t>
            </a:r>
          </a:p>
          <a:p>
            <a:endParaRPr lang="ru-RU" dirty="0" smtClean="0"/>
          </a:p>
          <a:p>
            <a:endParaRPr lang="ru-RU" dirty="0" smtClean="0">
              <a:latin typeface="Monotype Corsiva" pitchFamily="66" charset="0"/>
              <a:cs typeface="Miriam" pitchFamily="34" charset="-79"/>
            </a:endParaRPr>
          </a:p>
          <a:p>
            <a:endParaRPr lang="ru-RU" dirty="0" smtClean="0">
              <a:latin typeface="Monotype Corsiva" pitchFamily="66" charset="0"/>
              <a:cs typeface="Miriam" pitchFamily="34" charset="-79"/>
            </a:endParaRPr>
          </a:p>
          <a:p>
            <a:endParaRPr lang="ru-RU" dirty="0" smtClean="0">
              <a:latin typeface="Monotype Corsiva" pitchFamily="66" charset="0"/>
              <a:cs typeface="Miriam" pitchFamily="34" charset="-79"/>
            </a:endParaRPr>
          </a:p>
          <a:p>
            <a:r>
              <a:rPr lang="ru-RU" dirty="0" smtClean="0">
                <a:latin typeface="Monotype Corsiva" pitchFamily="66" charset="0"/>
              </a:rPr>
              <a:t>Архивный  отдел администрации Левокумского муниципального района </a:t>
            </a:r>
            <a:r>
              <a:rPr lang="ru-RU" dirty="0" smtClean="0">
                <a:latin typeface="Monotype Corsiva" pitchFamily="66" charset="0"/>
                <a:cs typeface="Miriam" pitchFamily="34" charset="-79"/>
              </a:rPr>
              <a:t>Ф.97.Оп.1.Д.286.Л.89.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457200"/>
            <a:ext cx="4191000" cy="8286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Щербина </a:t>
            </a:r>
            <a:br>
              <a:rPr lang="ru-RU" sz="3200" dirty="0" smtClean="0"/>
            </a:br>
            <a:r>
              <a:rPr lang="ru-RU" sz="3200" dirty="0" smtClean="0"/>
              <a:t>Иван Иванович</a:t>
            </a:r>
            <a:endParaRPr lang="ru-RU" sz="3200" dirty="0"/>
          </a:p>
        </p:txBody>
      </p:sp>
    </p:spTree>
  </p:cSld>
  <p:clrMapOvr>
    <a:masterClrMapping/>
  </p:clrMapOvr>
  <p:transition spd="slow" advClick="0" advTm="15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.04.2003.t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7" y="500042"/>
            <a:ext cx="4143404" cy="60007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14876" y="1643050"/>
            <a:ext cx="4051172" cy="475775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Родился в селе Левокумском Левокумского района Ставропольского края. В 1942 году ушел на фронт. Воевал на Северном Кавказе, в Крыму, освобождал  Венгрию, Румынию, Чехословакию. Участвовал в боях на Дальнем Востоке.  Был награжден орденами Красной Звезды и Отечественной войны  </a:t>
            </a:r>
            <a:r>
              <a:rPr lang="en-US" dirty="0" smtClean="0"/>
              <a:t>II </a:t>
            </a:r>
            <a:r>
              <a:rPr lang="ru-RU" dirty="0" smtClean="0"/>
              <a:t>степени, медалями «За оборону Кавказа», «За победу над Германией», «За победу над Японией». </a:t>
            </a:r>
          </a:p>
          <a:p>
            <a:r>
              <a:rPr lang="ru-RU" dirty="0" smtClean="0">
                <a:latin typeface="Monotype Corsiva" pitchFamily="66" charset="0"/>
              </a:rPr>
              <a:t>Архивный  отдел администрации Левокумского муниципального района </a:t>
            </a:r>
            <a:r>
              <a:rPr lang="ru-RU" dirty="0" smtClean="0">
                <a:latin typeface="Monotype Corsiva" pitchFamily="66" charset="0"/>
                <a:cs typeface="Miriam" pitchFamily="34" charset="-79"/>
              </a:rPr>
              <a:t>Ф.97.Оп.1.Д.280.Л.102.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48" y="457200"/>
            <a:ext cx="4476752" cy="8286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Надейкин</a:t>
            </a:r>
            <a:br>
              <a:rPr lang="ru-RU" sz="3200" dirty="0" smtClean="0"/>
            </a:br>
            <a:r>
              <a:rPr lang="ru-RU" sz="3200" dirty="0" smtClean="0"/>
              <a:t>Василий Иванович</a:t>
            </a:r>
            <a:endParaRPr lang="ru-RU" sz="3200" dirty="0"/>
          </a:p>
        </p:txBody>
      </p:sp>
    </p:spTree>
  </p:cSld>
  <p:clrMapOvr>
    <a:masterClrMapping/>
  </p:clrMapOvr>
  <p:transition spd="slow" advClick="0" advTm="1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8.05.2010 (3).t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4071967" cy="58579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14876" y="1714488"/>
            <a:ext cx="4051172" cy="475775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mtClean="0"/>
              <a:t>Родился </a:t>
            </a:r>
            <a:r>
              <a:rPr lang="ru-RU" smtClean="0"/>
              <a:t>в </a:t>
            </a:r>
            <a:r>
              <a:rPr lang="ru-RU" dirty="0" smtClean="0"/>
              <a:t>станице Каргалинской. В 1943 году ушел на фронт. Освобождал  Новороссийск, Керчь и Севастополь. Дошел до Берлина. Награжден медалью «За отвагу». </a:t>
            </a:r>
          </a:p>
          <a:p>
            <a:endParaRPr lang="ru-RU" dirty="0" smtClean="0">
              <a:latin typeface="Monotype Corsiva" pitchFamily="66" charset="0"/>
              <a:cs typeface="Miriam" pitchFamily="34" charset="-79"/>
            </a:endParaRPr>
          </a:p>
          <a:p>
            <a:endParaRPr lang="ru-RU" dirty="0" smtClean="0">
              <a:latin typeface="Monotype Corsiva" pitchFamily="66" charset="0"/>
              <a:cs typeface="Miriam" pitchFamily="34" charset="-79"/>
            </a:endParaRPr>
          </a:p>
          <a:p>
            <a:endParaRPr lang="ru-RU" dirty="0" smtClean="0">
              <a:latin typeface="Monotype Corsiva" pitchFamily="66" charset="0"/>
              <a:cs typeface="Miriam" pitchFamily="34" charset="-79"/>
            </a:endParaRPr>
          </a:p>
          <a:p>
            <a:endParaRPr lang="ru-RU" dirty="0" smtClean="0">
              <a:latin typeface="Monotype Corsiva" pitchFamily="66" charset="0"/>
              <a:cs typeface="Miriam" pitchFamily="34" charset="-79"/>
            </a:endParaRPr>
          </a:p>
          <a:p>
            <a:endParaRPr lang="ru-RU" dirty="0" smtClean="0">
              <a:latin typeface="Monotype Corsiva" pitchFamily="66" charset="0"/>
              <a:cs typeface="Miriam" pitchFamily="34" charset="-79"/>
            </a:endParaRPr>
          </a:p>
          <a:p>
            <a:r>
              <a:rPr lang="ru-RU" dirty="0" smtClean="0">
                <a:latin typeface="Monotype Corsiva" pitchFamily="66" charset="0"/>
              </a:rPr>
              <a:t>Архивный  отдел администрации Левокумского муниципального района </a:t>
            </a:r>
            <a:r>
              <a:rPr lang="ru-RU" dirty="0" smtClean="0">
                <a:latin typeface="Monotype Corsiva" pitchFamily="66" charset="0"/>
                <a:cs typeface="Miriam" pitchFamily="34" charset="-79"/>
              </a:rPr>
              <a:t>Ф.97.Оп.1.Д.286.Л.95.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48" y="428604"/>
            <a:ext cx="4857752" cy="92869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Волошин </a:t>
            </a:r>
            <a:br>
              <a:rPr lang="ru-RU" sz="3200" dirty="0" smtClean="0"/>
            </a:br>
            <a:r>
              <a:rPr lang="ru-RU" sz="3200" dirty="0" smtClean="0"/>
              <a:t>Григорий Георгиевич</a:t>
            </a:r>
            <a:endParaRPr lang="ru-RU" sz="3200" dirty="0"/>
          </a:p>
        </p:txBody>
      </p:sp>
    </p:spTree>
  </p:cSld>
  <p:clrMapOvr>
    <a:masterClrMapping/>
  </p:clrMapOvr>
  <p:transition spd="slow" advClick="0" advTm="1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424</Words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Бумажная</vt:lpstr>
      <vt:lpstr>Специальное оформление</vt:lpstr>
      <vt:lpstr>Они защищали Родину </vt:lpstr>
      <vt:lpstr>Слайд 2</vt:lpstr>
      <vt:lpstr>Ясинов Василий Родионович</vt:lpstr>
      <vt:lpstr>Заворотынский Михаил Иванович</vt:lpstr>
      <vt:lpstr>Савченко  Николай Иванович</vt:lpstr>
      <vt:lpstr>Щербина  Иван Иванович</vt:lpstr>
      <vt:lpstr>Надейкин Василий Иванович</vt:lpstr>
      <vt:lpstr>Волошин  Григорий Георгиевич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Arhiv</dc:creator>
  <cp:lastModifiedBy>Arhiv_1</cp:lastModifiedBy>
  <cp:revision>142</cp:revision>
  <dcterms:created xsi:type="dcterms:W3CDTF">2015-04-08T07:21:23Z</dcterms:created>
  <dcterms:modified xsi:type="dcterms:W3CDTF">2015-05-05T10:46:07Z</dcterms:modified>
</cp:coreProperties>
</file>