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67" r:id="rId3"/>
    <p:sldId id="272" r:id="rId4"/>
    <p:sldId id="268" r:id="rId5"/>
    <p:sldId id="26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439850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Ясинов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Василий Родионович</a:t>
            </a:r>
            <a:br>
              <a:rPr lang="ru-RU" sz="3200" dirty="0" smtClean="0"/>
            </a:br>
            <a:r>
              <a:rPr lang="ru-RU" sz="3200" dirty="0" smtClean="0"/>
              <a:t>(26.01.1926-05.10.2010)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Содержимое 4" descr="ясинов портрет.t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0116" y="2628741"/>
            <a:ext cx="1572768" cy="246888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86314" y="1928802"/>
            <a:ext cx="3900486" cy="450059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     В архивном отделе администрации Левокумского муниципального района хранится </a:t>
            </a:r>
            <a:endParaRPr lang="ru-RU" sz="1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историко-экономический </a:t>
            </a:r>
            <a:r>
              <a:rPr lang="ru-RU" sz="1200" dirty="0" smtClean="0"/>
              <a:t>материал участника </a:t>
            </a:r>
            <a:endParaRPr lang="ru-RU" sz="1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Великой </a:t>
            </a:r>
            <a:r>
              <a:rPr lang="ru-RU" sz="1200" dirty="0" smtClean="0"/>
              <a:t>Отечественной </a:t>
            </a:r>
            <a:r>
              <a:rPr lang="ru-RU" sz="1200" dirty="0" smtClean="0"/>
              <a:t>войны </a:t>
            </a:r>
            <a:r>
              <a:rPr lang="ru-RU" sz="1200" dirty="0" smtClean="0"/>
              <a:t>1941-1945 гг</a:t>
            </a:r>
            <a:r>
              <a:rPr lang="ru-RU" sz="1200" dirty="0" smtClean="0"/>
              <a:t>.,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 </a:t>
            </a:r>
            <a:r>
              <a:rPr lang="ru-RU" sz="1200" dirty="0" smtClean="0"/>
              <a:t>кавалера ордена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«Великой Отечественной войны» </a:t>
            </a:r>
            <a:r>
              <a:rPr lang="en-US" sz="1200" dirty="0" smtClean="0"/>
              <a:t>I</a:t>
            </a:r>
            <a:r>
              <a:rPr lang="ru-RU" sz="1200" dirty="0" smtClean="0"/>
              <a:t> </a:t>
            </a:r>
            <a:r>
              <a:rPr lang="ru-RU" sz="1200" dirty="0" smtClean="0"/>
              <a:t>степени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1200" b="1" dirty="0" smtClean="0"/>
              <a:t>Василия Родионовича </a:t>
            </a:r>
            <a:r>
              <a:rPr lang="ru-RU" sz="1200" b="1" dirty="0" err="1" smtClean="0"/>
              <a:t>Ясинова</a:t>
            </a:r>
            <a:r>
              <a:rPr lang="ru-RU" sz="1200" b="1" dirty="0" smtClean="0"/>
              <a:t>. </a:t>
            </a:r>
          </a:p>
          <a:p>
            <a:pPr algn="ctr">
              <a:lnSpc>
                <a:spcPct val="120000"/>
              </a:lnSpc>
              <a:buNone/>
            </a:pPr>
            <a:endParaRPr lang="ru-RU" sz="1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В </a:t>
            </a:r>
            <a:r>
              <a:rPr lang="ru-RU" sz="1200" dirty="0" smtClean="0"/>
              <a:t>статьях фронтовика, опубликованных </a:t>
            </a:r>
            <a:r>
              <a:rPr lang="ru-RU" sz="1200" dirty="0" smtClean="0"/>
              <a:t>в </a:t>
            </a:r>
            <a:r>
              <a:rPr lang="ru-RU" sz="1200" dirty="0" smtClean="0"/>
              <a:t>районных газетах </a:t>
            </a:r>
            <a:r>
              <a:rPr lang="ru-RU" sz="1200" dirty="0" smtClean="0"/>
              <a:t>«Светлый путь», «</a:t>
            </a:r>
            <a:r>
              <a:rPr lang="ru-RU" sz="1200" dirty="0" err="1" smtClean="0"/>
              <a:t>Левокумье</a:t>
            </a:r>
            <a:r>
              <a:rPr lang="ru-RU" sz="1200" dirty="0" smtClean="0"/>
              <a:t>», </a:t>
            </a:r>
            <a:r>
              <a:rPr lang="ru-RU" sz="1200" dirty="0" smtClean="0"/>
              <a:t>содержатся </a:t>
            </a:r>
            <a:r>
              <a:rPr lang="ru-RU" sz="1200" dirty="0" smtClean="0"/>
              <a:t>сведения о многих деталях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и обстоятельствах различных военных действий, </a:t>
            </a:r>
            <a:endParaRPr lang="ru-RU" sz="1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о </a:t>
            </a:r>
            <a:r>
              <a:rPr lang="ru-RU" sz="1200" dirty="0" smtClean="0"/>
              <a:t>жизни друзей и товарищей</a:t>
            </a:r>
            <a:r>
              <a:rPr lang="ru-RU" sz="1200" dirty="0" smtClean="0"/>
              <a:t>.</a:t>
            </a:r>
          </a:p>
          <a:p>
            <a:pPr algn="ctr">
              <a:lnSpc>
                <a:spcPct val="120000"/>
              </a:lnSpc>
              <a:buNone/>
            </a:pPr>
            <a:endParaRPr lang="ru-RU" sz="1200" dirty="0" smtClean="0"/>
          </a:p>
          <a:p>
            <a:pPr algn="ctr">
              <a:lnSpc>
                <a:spcPct val="120000"/>
              </a:lnSpc>
              <a:buNone/>
            </a:pPr>
            <a:endParaRPr lang="ru-RU" sz="1200" dirty="0" smtClean="0"/>
          </a:p>
          <a:p>
            <a:pPr>
              <a:lnSpc>
                <a:spcPct val="120000"/>
              </a:lnSpc>
              <a:buNone/>
            </a:pPr>
            <a:r>
              <a:rPr lang="ru-RU" sz="1050" dirty="0" smtClean="0"/>
              <a:t>Архивный отдел АЛМР: Ф.97.Оп.1.Д.251.Л.11об.Д.241.Л.11.</a:t>
            </a:r>
          </a:p>
          <a:p>
            <a:pPr>
              <a:lnSpc>
                <a:spcPct val="120000"/>
              </a:lnSpc>
              <a:buNone/>
            </a:pPr>
            <a:r>
              <a:rPr lang="ru-RU" sz="1050" dirty="0" smtClean="0"/>
              <a:t>                                                               Д.248.Л.11. Д.309.Л.2об.</a:t>
            </a:r>
          </a:p>
          <a:p>
            <a:pPr algn="ctr"/>
            <a:endParaRPr lang="ru-RU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rhiv_1\Desktop\ясинов фото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0975" y="685800"/>
            <a:ext cx="3700463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rhiv_1\Desktop\Ясинов Из архивных документов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9063" y="931863"/>
            <a:ext cx="6364287" cy="4992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rhiv_1\Desktop\ясинов\операция ясинов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2088" y="-3175"/>
            <a:ext cx="9528176" cy="6864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rhiv_1\Desktop\ясинов\ясинов статья сталенград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4775" y="798513"/>
            <a:ext cx="3852863" cy="5260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139</TotalTime>
  <Words>76</Words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Ясинов  Василий Родионович (26.01.1926-05.10.2010) 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Arhiv_1</dc:creator>
  <cp:lastModifiedBy>Arhiv_1</cp:lastModifiedBy>
  <cp:revision>21</cp:revision>
  <dcterms:created xsi:type="dcterms:W3CDTF">2015-01-26T11:07:58Z</dcterms:created>
  <dcterms:modified xsi:type="dcterms:W3CDTF">2015-01-26T13:59:53Z</dcterms:modified>
</cp:coreProperties>
</file>