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7" r:id="rId2"/>
    <p:sldId id="266" r:id="rId3"/>
    <p:sldId id="258" r:id="rId4"/>
    <p:sldId id="259" r:id="rId5"/>
    <p:sldId id="262" r:id="rId6"/>
    <p:sldId id="265" r:id="rId7"/>
    <p:sldId id="260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900" dirty="0" smtClean="0"/>
              <a:t>       Незабываемой страницей </a:t>
            </a:r>
            <a:r>
              <a:rPr lang="ru-RU" sz="1900" dirty="0" err="1" smtClean="0"/>
              <a:t>немеркнувшей</a:t>
            </a:r>
            <a:r>
              <a:rPr lang="ru-RU" sz="1900" dirty="0" smtClean="0"/>
              <a:t> славы советского оружия вошла в мировую историю выдающаяся победа советского народа                    и его вооруженных сил на берегу Волги.                </a:t>
            </a:r>
          </a:p>
          <a:p>
            <a:pPr algn="just"/>
            <a:r>
              <a:rPr lang="ru-RU" sz="1900" dirty="0" smtClean="0"/>
              <a:t>      2 февраля 1943 года Советская армия победоносно завершила под Сталинградом одну из крупнейших операций Великой отечественной войны. До этого история не знала такого сражения, когда бы                          в окружение попала и была полностью уничтожена столь крупная группировка вражеских войск.</a:t>
            </a:r>
          </a:p>
          <a:p>
            <a:pPr algn="just"/>
            <a:r>
              <a:rPr lang="ru-RU" sz="1900" dirty="0" smtClean="0"/>
              <a:t>      Победа на Волге  высоко подняла международный авторитет Советского Союза  и оказала огромное влияние на развертывание национально-освободительного движения в оккупированных Германией странах.</a:t>
            </a:r>
          </a:p>
          <a:p>
            <a:pPr algn="just"/>
            <a:endParaRPr lang="ru-RU" sz="1900" dirty="0" smtClean="0"/>
          </a:p>
          <a:p>
            <a:pPr algn="just">
              <a:buNone/>
            </a:pPr>
            <a:endParaRPr lang="ru-RU" sz="19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1300" dirty="0" smtClean="0"/>
              <a:t>По документам архивного отдела: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Ф.97.Оп.1.Д.99.Л.27об.Д.177.Л.27,27об.Д.251.Л.15,15об.Д.334.Л.17об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Сталинградская битва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rhiv_1\Desktop\СТАЛИНГРАДСКАЯ БИТВА 02.02.1943 года\лингрлдской БИТВЫд.177.л.27об. 01.02.1983№ 14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642918"/>
            <a:ext cx="4429156" cy="5510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rhiv_1\Desktop\СТАЛИНГРАДСКАЯ БИТВА 02.02.1943 года\02.02.2000 № 8 д.251 л.1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714356"/>
            <a:ext cx="4786346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rhiv_1\Desktop\СТАЛИНГРАДСКАЯ БИТВА 02.02.1943 года\Защитник Сталинграда03.02.2010 № 7д..334. л.17об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74" y="666750"/>
            <a:ext cx="3754451" cy="5522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д.177.л27 об от 01.02.1983факты и цифры.t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2066" y="1071546"/>
            <a:ext cx="3071834" cy="4857784"/>
          </a:xfrm>
        </p:spPr>
      </p:pic>
      <p:pic>
        <p:nvPicPr>
          <p:cNvPr id="6" name="Содержимое 5" descr="д.99.л.27 об. от 01.02.1975 № 14.tif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1071546"/>
            <a:ext cx="2928958" cy="485778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rhiv_1\Desktop\СТАЛИНГРАДСКАЯ БИТВА 02.02.1943 года\02.02.2000 № 8 д.251.л.15 об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14356"/>
            <a:ext cx="6215106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rhiv_1\Desktop\СТАЛИНГРАДСКАЯ БИТВА 02.02.1943 года\д.177.л.27 об. от 01.02.1983 № 14подвиг на волге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446" y="947993"/>
            <a:ext cx="6625016" cy="47670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rhiv_1\Desktop\СТАЛИНГРАДСКАЯ БИТВА 02.02.1943 года\ЗАЩИТНИКОВ д.177.л27 от 01.02.1983 № 14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571480"/>
            <a:ext cx="3857651" cy="56308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</TotalTime>
  <Words>98</Words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Сталинградская битва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Arhiv_1</dc:creator>
  <cp:lastModifiedBy>Arhiv_1</cp:lastModifiedBy>
  <cp:revision>11</cp:revision>
  <dcterms:created xsi:type="dcterms:W3CDTF">2015-01-28T06:55:32Z</dcterms:created>
  <dcterms:modified xsi:type="dcterms:W3CDTF">2015-01-28T08:05:09Z</dcterms:modified>
</cp:coreProperties>
</file>