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889844"/>
            <a:ext cx="7215238" cy="6241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Блокада Ленинграда 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самая продолжительная и страшная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осада города за всю историю человечества.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Битва за Ленинград длилась с 10 июля 1941 года по 9 августа 1944 года. Войска группы «Север» и финская армия, получившие приказ штурмом сходу взять  Ленинград, насчитывала 725 тысяч человек, 1500 тысяч танков, 1070 самолетов, орудий и минометов около 13000.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10 июля 1941 года фашистская армия  имела  больше живой силы -  в 2,4 раза, танков - в 1,2 раза, орудий - в 4 раза, минометов - почти 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5,8 раз, самолетов - в 9,8 раз, чем имели защитники Ленинграда.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июле - сентябре  1941 года  в городе была сформирована Ленинградская армия народного ополчения  в составе 10 дивизий </a:t>
            </a:r>
          </a:p>
          <a:p>
            <a:pPr>
              <a:lnSpc>
                <a:spcPct val="12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16 отдельных  пулеметно-артиллерийских батальонов общей численностью свыше 130 тысяч человек.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  <a:buNone/>
            </a:pPr>
            <a:r>
              <a:rPr lang="ru-RU" sz="1200" dirty="0" smtClean="0"/>
              <a:t>По документам архивного отдела: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Ф.97.Оп.1.Д.177.Л.15об.Д.251.Л.9об,11об.Д.334.Л.12 об.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ПОДВИГ ЛЕНИНГРАДА д.177.л.15об от 18 января 1983.tif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43502" y="1524000"/>
            <a:ext cx="3886634" cy="4572000"/>
          </a:xfrm>
        </p:spPr>
      </p:pic>
      <p:pic>
        <p:nvPicPr>
          <p:cNvPr id="6" name="Содержимое 5" descr="НА ЛЕНИНГРАД Д.251.Л.9 ОБ ОТ23.01.1999.tif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367652" y="1524000"/>
            <a:ext cx="2620333" cy="4572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rhiv_1\Desktop\ленинград 27.01.1943\i орога жпзна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888" y="612775"/>
            <a:ext cx="7132637" cy="5632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rhiv_1\Desktop\ленинград 27.01.1943\И наш земляк ленинград от 27.01.2010 № 6 д... л 12 об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9975" y="928670"/>
            <a:ext cx="7004050" cy="48561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rhiv_1\Desktop\ленинград 27.01.1943\рпрорыв от 27.01.1999  д 251 .л.11 об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0525" y="490538"/>
            <a:ext cx="5821363" cy="5876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rhiv_1\Desktop\ленинград 27.01.1943\д.177.л.15 об от 18,01,1983.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142984"/>
            <a:ext cx="6215106" cy="43926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26</TotalTime>
  <Words>149</Words>
  <PresentationFormat>Экран (4:3)</PresentationFormat>
  <Paragraphs>13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Arhiv_1</dc:creator>
  <cp:lastModifiedBy>Arhiv_1</cp:lastModifiedBy>
  <cp:revision>5</cp:revision>
  <dcterms:created xsi:type="dcterms:W3CDTF">2015-01-27T07:33:18Z</dcterms:created>
  <dcterms:modified xsi:type="dcterms:W3CDTF">2015-01-27T08:25:45Z</dcterms:modified>
</cp:coreProperties>
</file>